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5" r:id="rId8"/>
    <p:sldId id="266" r:id="rId9"/>
    <p:sldId id="260" r:id="rId10"/>
    <p:sldId id="263" r:id="rId11"/>
    <p:sldId id="25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C152-F878-4A3F-9843-CC4CD0818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A2792-ED3B-4BAE-8A11-5FEECC795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F41F5-8991-4082-8571-DAC9744E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32314-F6E6-4209-8789-B45AEB43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2E102-0D93-4B3D-A32B-36CE4DAA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19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E842-1352-4A90-BF7F-C5E65DCF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20D01-6E17-4425-9819-D9AA7E673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11C5-5068-4563-B89A-912D1781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D8A82-9FF8-405D-8A14-BB4842AC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4BA9-F784-46A8-8700-479A7C12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64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7F4D5-ACD1-4F7C-987F-64FAA6E6B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5F72-8629-478A-A402-0C025F1B9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BA98E-BD02-4595-965C-6EF772C8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3956-DCF6-40F7-A86A-5BEC36D6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D930-FB0A-4E21-80C1-8973434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B62D-F6CE-4785-B569-12EE4513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4F1A-5D1C-423F-BC8E-B72B8976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EA82-26F0-48DC-A046-50ED4CDC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A820E-6CF6-4A12-850E-D51D1D21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A731-0C31-4952-893A-0BF7D922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785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0F77-DA81-4087-B968-50B1B731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7A51F-40AF-4FBC-967A-CFA523EC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5CAB6-B52A-43F0-AE94-3089383D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000A-ED66-4F87-BB90-2107E45E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0E79-074C-4C08-9C1B-CA6AC3D7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78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1AA0-1FC6-4106-A580-712CE9C3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4AB1-5028-4BAF-94EB-C2C204D67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89277-D348-4711-A4C7-1BB4C82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F0DA-A6D2-4F32-9DD7-D76CB816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5415E-4807-4416-A486-C18E3B7C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7C159-C76E-43E4-9131-21F45AF7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15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445A-9B8B-4202-B25D-309AA79E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0616C-B5F2-4FDE-B7EB-B96E608F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C156B-B481-40AA-80E0-46AA73365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3FF96-A426-44F2-8251-61A3B06A5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FFD1-4D8F-4043-A616-6E57FD7ED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52068-D33E-4AA3-8F63-7ECEBE3C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8FB0D-C736-4EA8-8543-4F88FA9D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AD387-EB15-43C2-A81D-C0740DCE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89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5D7C-1D74-4076-96B6-F00E5265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F5610-F151-4979-A9CB-2BBF912E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ABC5E-2FF6-4394-98A5-91F61E3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D84F0-4026-4EBD-BB1E-0249657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99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264BA-E5A4-4052-B9BD-D0E84CC4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C0EDC-D947-4D82-8DD6-F07E77F6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F86E8-6121-4EF9-97BD-429E230C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4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2FF5-EB18-4BDA-9AF4-1586C417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335B-03C1-4F2F-9D1E-6F56F78A9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5C2A1-F47E-4C19-A9F2-877F3DC7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1F234-DBF9-410B-90FA-54506EB4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F41D-B06E-491B-9FB2-B1486CFD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C1187-E8DF-4B61-B17B-70D4FFA3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6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E3A7-BFB4-43A6-8D04-1ABAFA6D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58A8E-490F-4770-ADA2-4B2471892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7E58C-A19E-46C8-8310-B9EBCC81F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A9691-3582-4F1F-9552-2A2F2E5F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2F180-35D7-4AB4-BC40-5BBA951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56EE6-B8E4-4CF5-A138-1794E7D7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1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E817A-A14D-401E-BA70-829099DA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AB481-51E4-4C1F-B693-9CAC864D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7CEB-C984-4102-A24F-E7B60E16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E6F9-9CA3-4926-BEF2-2A550D96CFDF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54956-F7BB-4F10-BC75-FD444D25B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04575-6B8C-4DC8-8F1D-9021E9D0D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E94D-E0CE-4E0B-8EF1-CCD7CB79E7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9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9">
            <a:extLst>
              <a:ext uri="{FF2B5EF4-FFF2-40B4-BE49-F238E27FC236}">
                <a16:creationId xmlns:a16="http://schemas.microsoft.com/office/drawing/2014/main" id="{5B2B0AF7-CB3B-40CA-97C3-2C257C3BA4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19" y="5221357"/>
            <a:ext cx="12192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lumen-pflanzen094">
            <a:extLst>
              <a:ext uri="{FF2B5EF4-FFF2-40B4-BE49-F238E27FC236}">
                <a16:creationId xmlns:a16="http://schemas.microsoft.com/office/drawing/2014/main" id="{2A52146B-C510-43C1-85A8-6EC7BE7A1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5185" y="100036"/>
            <a:ext cx="2247901" cy="17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men-pflanzen094">
            <a:extLst>
              <a:ext uri="{FF2B5EF4-FFF2-40B4-BE49-F238E27FC236}">
                <a16:creationId xmlns:a16="http://schemas.microsoft.com/office/drawing/2014/main" id="{9055976A-C8B8-4F4A-B2C8-6670A85D2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10178588" y="143428"/>
            <a:ext cx="2133600" cy="16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lower9">
            <a:extLst>
              <a:ext uri="{FF2B5EF4-FFF2-40B4-BE49-F238E27FC236}">
                <a16:creationId xmlns:a16="http://schemas.microsoft.com/office/drawing/2014/main" id="{12558345-DAE5-47B2-936B-8371E718C0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1" y="5659507"/>
            <a:ext cx="1422400" cy="9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2A8D7-B4A8-4CCE-A87D-B56B95F4837D}"/>
              </a:ext>
            </a:extLst>
          </p:cNvPr>
          <p:cNvSpPr txBox="1"/>
          <p:nvPr/>
        </p:nvSpPr>
        <p:spPr>
          <a:xfrm>
            <a:off x="3366052" y="2297988"/>
            <a:ext cx="414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endParaRPr lang="vi-VN"/>
          </a:p>
        </p:txBody>
      </p:sp>
      <p:pic>
        <p:nvPicPr>
          <p:cNvPr id="9" name="Picture 19" descr="flower9">
            <a:extLst>
              <a:ext uri="{FF2B5EF4-FFF2-40B4-BE49-F238E27FC236}">
                <a16:creationId xmlns:a16="http://schemas.microsoft.com/office/drawing/2014/main" id="{A5BC783C-686B-4D2E-9282-648804106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1" y="5811907"/>
            <a:ext cx="1422400" cy="9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22BF4-D7F2-4544-8889-24075466BB0B}"/>
              </a:ext>
            </a:extLst>
          </p:cNvPr>
          <p:cNvSpPr txBox="1"/>
          <p:nvPr/>
        </p:nvSpPr>
        <p:spPr>
          <a:xfrm>
            <a:off x="3489715" y="1647384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DECBD-1B86-41D8-872E-18CFDCDA4923}"/>
              </a:ext>
            </a:extLst>
          </p:cNvPr>
          <p:cNvSpPr txBox="1"/>
          <p:nvPr/>
        </p:nvSpPr>
        <p:spPr>
          <a:xfrm>
            <a:off x="2697734" y="2794704"/>
            <a:ext cx="854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7">
            <a:extLst>
              <a:ext uri="{FF2B5EF4-FFF2-40B4-BE49-F238E27FC236}">
                <a16:creationId xmlns:a16="http://schemas.microsoft.com/office/drawing/2014/main" id="{B6875AFA-9C9E-462E-823A-B5A70602A73E}"/>
              </a:ext>
            </a:extLst>
          </p:cNvPr>
          <p:cNvSpPr/>
          <p:nvPr/>
        </p:nvSpPr>
        <p:spPr>
          <a:xfrm>
            <a:off x="9279833" y="382286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5" name="Horizontal Scroll 7">
            <a:extLst>
              <a:ext uri="{FF2B5EF4-FFF2-40B4-BE49-F238E27FC236}">
                <a16:creationId xmlns:a16="http://schemas.microsoft.com/office/drawing/2014/main" id="{B10A48D7-0371-448F-998E-1728ABBB2B24}"/>
              </a:ext>
            </a:extLst>
          </p:cNvPr>
          <p:cNvSpPr/>
          <p:nvPr/>
        </p:nvSpPr>
        <p:spPr>
          <a:xfrm>
            <a:off x="9312965" y="2086682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6" name="Horizontal Scroll 7">
            <a:extLst>
              <a:ext uri="{FF2B5EF4-FFF2-40B4-BE49-F238E27FC236}">
                <a16:creationId xmlns:a16="http://schemas.microsoft.com/office/drawing/2014/main" id="{E87945BA-D733-41F1-8C92-F56A97F5F5B3}"/>
              </a:ext>
            </a:extLst>
          </p:cNvPr>
          <p:cNvSpPr/>
          <p:nvPr/>
        </p:nvSpPr>
        <p:spPr>
          <a:xfrm>
            <a:off x="9312965" y="3752557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sp>
        <p:nvSpPr>
          <p:cNvPr id="7" name="Horizontal Scroll 7">
            <a:extLst>
              <a:ext uri="{FF2B5EF4-FFF2-40B4-BE49-F238E27FC236}">
                <a16:creationId xmlns:a16="http://schemas.microsoft.com/office/drawing/2014/main" id="{03903799-1BF9-4A33-A4F4-AEBE596C89E5}"/>
              </a:ext>
            </a:extLst>
          </p:cNvPr>
          <p:cNvSpPr/>
          <p:nvPr/>
        </p:nvSpPr>
        <p:spPr>
          <a:xfrm>
            <a:off x="9279833" y="5389734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E02B6-FC2D-4684-BB4C-BCA930740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7" y="94320"/>
            <a:ext cx="6785114" cy="1617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72A97-0D04-4360-9BFC-73519281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7" y="1812768"/>
            <a:ext cx="6851375" cy="1617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82C318-A209-47C1-A302-B5E11125B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7" y="3555917"/>
            <a:ext cx="6785114" cy="1617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7F0944-1CA2-4BCD-8C07-A0CDB1327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7" y="5214873"/>
            <a:ext cx="6851375" cy="13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ctor illustration of children education concept Premium Vector">
            <a:extLst>
              <a:ext uri="{FF2B5EF4-FFF2-40B4-BE49-F238E27FC236}">
                <a16:creationId xmlns:a16="http://schemas.microsoft.com/office/drawing/2014/main" id="{016A0A93-88AA-4032-8AD5-8C60F30D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0"/>
            <a:ext cx="12085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50C40-2C80-4251-AAFE-F5E1B2D139E7}"/>
              </a:ext>
            </a:extLst>
          </p:cNvPr>
          <p:cNvSpPr txBox="1"/>
          <p:nvPr/>
        </p:nvSpPr>
        <p:spPr>
          <a:xfrm>
            <a:off x="3101007" y="2367171"/>
            <a:ext cx="6467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B8627-E2BE-48A5-A942-AA1FFE22D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262"/>
            <a:ext cx="12085983" cy="6631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2C455-7AC3-4D3D-A000-8146D1E91538}"/>
              </a:ext>
            </a:extLst>
          </p:cNvPr>
          <p:cNvSpPr txBox="1"/>
          <p:nvPr/>
        </p:nvSpPr>
        <p:spPr>
          <a:xfrm>
            <a:off x="4360985" y="2505670"/>
            <a:ext cx="368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</a:rPr>
              <a:t>Bài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mới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BEA3BC-73F9-4B1E-833B-E5FFFA5DF7C8}"/>
              </a:ext>
            </a:extLst>
          </p:cNvPr>
          <p:cNvSpPr txBox="1"/>
          <p:nvPr/>
        </p:nvSpPr>
        <p:spPr>
          <a:xfrm>
            <a:off x="371061" y="690841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A38E0-9F48-4F4C-A698-2DB5E170CF7D}"/>
              </a:ext>
            </a:extLst>
          </p:cNvPr>
          <p:cNvSpPr txBox="1"/>
          <p:nvPr/>
        </p:nvSpPr>
        <p:spPr>
          <a:xfrm>
            <a:off x="2372140" y="1460282"/>
            <a:ext cx="315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bay</a:t>
            </a:r>
            <a:endParaRPr lang="vi-VN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14CDE-E40A-48D8-BDA9-9FA296DCBB87}"/>
              </a:ext>
            </a:extLst>
          </p:cNvPr>
          <p:cNvSpPr txBox="1"/>
          <p:nvPr/>
        </p:nvSpPr>
        <p:spPr>
          <a:xfrm>
            <a:off x="6241774" y="1460282"/>
            <a:ext cx="275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vi-VN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7553B-9A24-4D6D-9EE5-E27137BC6577}"/>
              </a:ext>
            </a:extLst>
          </p:cNvPr>
          <p:cNvSpPr txBox="1"/>
          <p:nvPr/>
        </p:nvSpPr>
        <p:spPr>
          <a:xfrm>
            <a:off x="2491408" y="3429000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A7E54-C8DE-4411-AADA-5EF8FBDCF1A8}"/>
              </a:ext>
            </a:extLst>
          </p:cNvPr>
          <p:cNvSpPr txBox="1"/>
          <p:nvPr/>
        </p:nvSpPr>
        <p:spPr>
          <a:xfrm>
            <a:off x="6400801" y="3320483"/>
            <a:ext cx="275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vi-VN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760CF-45CE-4CD8-9C03-9F61E4F0C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610"/>
            <a:ext cx="12192000" cy="7475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0B432-1CDD-46BF-944E-7E629CA7E464}"/>
              </a:ext>
            </a:extLst>
          </p:cNvPr>
          <p:cNvSpPr txBox="1"/>
          <p:nvPr/>
        </p:nvSpPr>
        <p:spPr>
          <a:xfrm>
            <a:off x="4373216" y="2623930"/>
            <a:ext cx="447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vi-VN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FD72E5-D698-4EBB-8D44-7C30762FE939}"/>
              </a:ext>
            </a:extLst>
          </p:cNvPr>
          <p:cNvSpPr txBox="1"/>
          <p:nvPr/>
        </p:nvSpPr>
        <p:spPr>
          <a:xfrm>
            <a:off x="344556" y="781878"/>
            <a:ext cx="291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055E6-2654-4170-8656-95F7297B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1510749"/>
            <a:ext cx="8057321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A22FE-34CF-46C4-B5B0-AABC9AD1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1514060"/>
            <a:ext cx="8786191" cy="37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7C961-D2F0-4C12-B463-778146C11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13" y="1577009"/>
            <a:ext cx="8680174" cy="3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4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6FC13-8075-4F01-B4E7-FBD64912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1325217"/>
            <a:ext cx="8441634" cy="41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men-pflanzen094">
            <a:extLst>
              <a:ext uri="{FF2B5EF4-FFF2-40B4-BE49-F238E27FC236}">
                <a16:creationId xmlns:a16="http://schemas.microsoft.com/office/drawing/2014/main" id="{77DA3AC2-DF7C-4D4D-8660-884FD4C28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25620" y="-165006"/>
            <a:ext cx="2247901" cy="17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94">
            <a:extLst>
              <a:ext uri="{FF2B5EF4-FFF2-40B4-BE49-F238E27FC236}">
                <a16:creationId xmlns:a16="http://schemas.microsoft.com/office/drawing/2014/main" id="{CA561D76-EEA6-4F5C-8CBD-EBEE760FB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10178588" y="143428"/>
            <a:ext cx="2133600" cy="16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lower9">
            <a:extLst>
              <a:ext uri="{FF2B5EF4-FFF2-40B4-BE49-F238E27FC236}">
                <a16:creationId xmlns:a16="http://schemas.microsoft.com/office/drawing/2014/main" id="{A2F89B8B-50B6-437C-8883-F49D9DE707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1" y="5659507"/>
            <a:ext cx="1422400" cy="9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lower9">
            <a:extLst>
              <a:ext uri="{FF2B5EF4-FFF2-40B4-BE49-F238E27FC236}">
                <a16:creationId xmlns:a16="http://schemas.microsoft.com/office/drawing/2014/main" id="{53D04289-D617-4F15-B412-5DEC2AD47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92" y="5772150"/>
            <a:ext cx="1422400" cy="9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74CDE-8D3F-4E1D-AF8C-7649803481F7}"/>
              </a:ext>
            </a:extLst>
          </p:cNvPr>
          <p:cNvSpPr txBox="1"/>
          <p:nvPr/>
        </p:nvSpPr>
        <p:spPr>
          <a:xfrm>
            <a:off x="4598504" y="2425147"/>
            <a:ext cx="2994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2021-10-23T13:38:20Z</dcterms:created>
  <dcterms:modified xsi:type="dcterms:W3CDTF">2021-10-26T12:21:28Z</dcterms:modified>
</cp:coreProperties>
</file>